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7"/>
  </p:notesMasterIdLst>
  <p:handoutMasterIdLst>
    <p:handoutMasterId r:id="rId8"/>
  </p:handoutMasterIdLst>
  <p:sldIdLst>
    <p:sldId id="261" r:id="rId2"/>
    <p:sldId id="278" r:id="rId3"/>
    <p:sldId id="285" r:id="rId4"/>
    <p:sldId id="286" r:id="rId5"/>
    <p:sldId id="27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373" autoAdjust="0"/>
    <p:restoredTop sz="95588" autoAdjust="0"/>
  </p:normalViewPr>
  <p:slideViewPr>
    <p:cSldViewPr snapToGrid="0" showGuides="1">
      <p:cViewPr varScale="1">
        <p:scale>
          <a:sx n="98" d="100"/>
          <a:sy n="98" d="100"/>
        </p:scale>
        <p:origin x="224" y="648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14.09.2022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2022/09/02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DFD95-F265-B54F-B5C0-DA31F91A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FF115-C2E9-B443-A0C5-E9680A4D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4763E18-C86B-3B49-B6E0-75804501FB22}"/>
              </a:ext>
            </a:extLst>
          </p:cNvPr>
          <p:cNvSpPr txBox="1">
            <a:spLocks/>
          </p:cNvSpPr>
          <p:nvPr/>
        </p:nvSpPr>
        <p:spPr>
          <a:xfrm>
            <a:off x="838200" y="663713"/>
            <a:ext cx="10515600" cy="10269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Canvas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C8623D9-71F3-FF4E-B5F4-3D89E6FA2AC9}"/>
              </a:ext>
            </a:extLst>
          </p:cNvPr>
          <p:cNvSpPr txBox="1">
            <a:spLocks/>
          </p:cNvSpPr>
          <p:nvPr/>
        </p:nvSpPr>
        <p:spPr>
          <a:xfrm>
            <a:off x="834780" y="1825625"/>
            <a:ext cx="5261219" cy="4170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8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#r "</a:t>
            </a:r>
            <a:r>
              <a:rPr lang="en-GB" sz="1800" spc="6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nuget:DIKU.Canvas</a:t>
            </a:r>
            <a:r>
              <a:rPr lang="en-GB" sz="18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, 1.0"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800" spc="6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8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open Canvas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800" spc="6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8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let w = 600;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8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let h = 400;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8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let C = create w h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8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do </a:t>
            </a:r>
            <a:r>
              <a:rPr lang="en-GB" sz="1800" spc="6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setLine</a:t>
            </a:r>
            <a:r>
              <a:rPr lang="en-GB" sz="18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C black (0,0) (w-1,h-1)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8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do show C "My First Canvas"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6739F6A-769D-7462-143F-BDF89FB24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267" y="1177200"/>
            <a:ext cx="6704921" cy="508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11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DFD95-F265-B54F-B5C0-DA31F91A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FF115-C2E9-B443-A0C5-E9680A4D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4763E18-C86B-3B49-B6E0-75804501FB22}"/>
              </a:ext>
            </a:extLst>
          </p:cNvPr>
          <p:cNvSpPr txBox="1">
            <a:spLocks/>
          </p:cNvSpPr>
          <p:nvPr/>
        </p:nvSpPr>
        <p:spPr>
          <a:xfrm>
            <a:off x="590550" y="663713"/>
            <a:ext cx="10515600" cy="10269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Canvas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C8623D9-71F3-FF4E-B5F4-3D89E6FA2AC9}"/>
              </a:ext>
            </a:extLst>
          </p:cNvPr>
          <p:cNvSpPr txBox="1">
            <a:spLocks/>
          </p:cNvSpPr>
          <p:nvPr/>
        </p:nvSpPr>
        <p:spPr>
          <a:xfrm>
            <a:off x="112531" y="1177200"/>
            <a:ext cx="6759579" cy="51664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500" spc="60" dirty="0" err="1">
                <a:latin typeface="DejaVu Sans Book" panose="020B0603030804020204" pitchFamily="34" charset="0"/>
              </a:rPr>
              <a:t>Colors</a:t>
            </a:r>
            <a:r>
              <a:rPr lang="en-GB" sz="1500" spc="60" dirty="0">
                <a:latin typeface="DejaVu Sans Book" panose="020B0603030804020204" pitchFamily="34" charset="0"/>
              </a:rPr>
              <a:t>: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500" spc="60" dirty="0">
              <a:latin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1500" spc="60" dirty="0">
              <a:latin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1500" spc="60" dirty="0">
              <a:latin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>
                <a:latin typeface="DejaVu Sans Book" panose="020B0603030804020204" pitchFamily="34" charset="0"/>
              </a:rPr>
              <a:t>Predefined: 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500" spc="60" dirty="0">
              <a:latin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>
                <a:latin typeface="DejaVu Sans Book" panose="020B0603030804020204" pitchFamily="34" charset="0"/>
              </a:rPr>
              <a:t>Functions: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AD0829-F278-ECA5-EB67-71AB476A599C}"/>
              </a:ext>
            </a:extLst>
          </p:cNvPr>
          <p:cNvSpPr/>
          <p:nvPr/>
        </p:nvSpPr>
        <p:spPr>
          <a:xfrm>
            <a:off x="7943850" y="1690688"/>
            <a:ext cx="3240000" cy="33385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54A7F1-B22D-3982-9A26-AC56BFA3CEF1}"/>
              </a:ext>
            </a:extLst>
          </p:cNvPr>
          <p:cNvSpPr txBox="1"/>
          <p:nvPr/>
        </p:nvSpPr>
        <p:spPr>
          <a:xfrm rot="5400000">
            <a:off x="10990266" y="3606284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height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5884F4-2E03-ED54-FA4C-366DE1BD707F}"/>
              </a:ext>
            </a:extLst>
          </p:cNvPr>
          <p:cNvSpPr txBox="1"/>
          <p:nvPr/>
        </p:nvSpPr>
        <p:spPr>
          <a:xfrm>
            <a:off x="9010650" y="1257300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width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0B40A27-BC82-16C0-179F-C1997083539E}"/>
              </a:ext>
            </a:extLst>
          </p:cNvPr>
          <p:cNvCxnSpPr>
            <a:cxnSpLocks/>
          </p:cNvCxnSpPr>
          <p:nvPr/>
        </p:nvCxnSpPr>
        <p:spPr>
          <a:xfrm>
            <a:off x="8115300" y="1825625"/>
            <a:ext cx="1943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C3561F-6678-6F31-2168-C8779D8654B2}"/>
              </a:ext>
            </a:extLst>
          </p:cNvPr>
          <p:cNvCxnSpPr>
            <a:cxnSpLocks/>
          </p:cNvCxnSpPr>
          <p:nvPr/>
        </p:nvCxnSpPr>
        <p:spPr>
          <a:xfrm>
            <a:off x="8115300" y="1825625"/>
            <a:ext cx="0" cy="1965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7BC88F-A281-E9B1-469E-0AEF8D9A75FC}"/>
              </a:ext>
            </a:extLst>
          </p:cNvPr>
          <p:cNvSpPr txBox="1"/>
          <p:nvPr/>
        </p:nvSpPr>
        <p:spPr>
          <a:xfrm>
            <a:off x="8115300" y="385068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16D0C1-561E-CB33-BD8A-93C6BC2FF632}"/>
              </a:ext>
            </a:extLst>
          </p:cNvPr>
          <p:cNvSpPr txBox="1"/>
          <p:nvPr/>
        </p:nvSpPr>
        <p:spPr>
          <a:xfrm>
            <a:off x="9923230" y="1907193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9EE2894-F89D-A989-73A7-0216CBFFAE29}"/>
              </a:ext>
            </a:extLst>
          </p:cNvPr>
          <p:cNvSpPr txBox="1">
            <a:spLocks/>
          </p:cNvSpPr>
          <p:nvPr/>
        </p:nvSpPr>
        <p:spPr>
          <a:xfrm>
            <a:off x="492728" y="1160843"/>
            <a:ext cx="7392470" cy="51828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GB" sz="1500" spc="60" dirty="0">
              <a:latin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400" spc="6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fromRgb</a:t>
            </a: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  : int * int * int -&gt; </a:t>
            </a:r>
            <a:r>
              <a:rPr lang="en-GB" sz="1400" spc="6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endParaRPr lang="en-GB" sz="1400" spc="6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400" spc="6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fromArgb</a:t>
            </a: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 : int * int * int * int -&gt; </a:t>
            </a:r>
            <a:r>
              <a:rPr lang="en-GB" sz="1400" spc="6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endParaRPr lang="en-GB" sz="1400" spc="6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400" spc="6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fromColor</a:t>
            </a: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en-GB" sz="1400" spc="6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-&gt; int * int * int * int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500" spc="60" dirty="0">
              <a:latin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red, blue, green, yellow, </a:t>
            </a:r>
            <a:r>
              <a:rPr lang="en-GB" sz="1400" spc="6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lightgrey</a:t>
            </a: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, white, black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500" spc="60" dirty="0">
              <a:latin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create      : int -&gt; int -&gt; canvas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spc="6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setPixel</a:t>
            </a: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   : canvas -&gt; </a:t>
            </a:r>
            <a:r>
              <a:rPr lang="en-GB" sz="1400" spc="6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-&gt; int * int -&gt; unit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spc="6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getPixel</a:t>
            </a: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   : canvas -&gt; int * int -&gt; </a:t>
            </a:r>
            <a:r>
              <a:rPr lang="en-GB" sz="1400" spc="6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endParaRPr lang="en-GB" sz="1400" spc="6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400" spc="6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setLine</a:t>
            </a: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    : canvas -&gt; </a:t>
            </a:r>
            <a:r>
              <a:rPr lang="en-GB" sz="1400" spc="6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-&gt; int * int -&gt; int * int -&gt; unit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spc="6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setBox</a:t>
            </a: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     : canvas -&gt; </a:t>
            </a:r>
            <a:r>
              <a:rPr lang="en-GB" sz="1400" spc="6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-&gt; int * int -&gt; int * int -&gt; unit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spc="6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setFillBox</a:t>
            </a: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 : canvas -&gt; </a:t>
            </a:r>
            <a:r>
              <a:rPr lang="en-GB" sz="1400" spc="6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-&gt; int * int -&gt; int * int -&gt; unit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show      : canvas -&gt; string -&gt; unit</a:t>
            </a:r>
          </a:p>
        </p:txBody>
      </p:sp>
    </p:spTree>
    <p:extLst>
      <p:ext uri="{BB962C8B-B14F-4D97-AF65-F5344CB8AC3E}">
        <p14:creationId xmlns:p14="http://schemas.microsoft.com/office/powerpoint/2010/main" val="659926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DFD95-F265-B54F-B5C0-DA31F91A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FF115-C2E9-B443-A0C5-E9680A4D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4763E18-C86B-3B49-B6E0-75804501FB22}"/>
              </a:ext>
            </a:extLst>
          </p:cNvPr>
          <p:cNvSpPr txBox="1">
            <a:spLocks/>
          </p:cNvSpPr>
          <p:nvPr/>
        </p:nvSpPr>
        <p:spPr>
          <a:xfrm>
            <a:off x="838200" y="663713"/>
            <a:ext cx="10515600" cy="10269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Canvas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C8623D9-71F3-FF4E-B5F4-3D89E6FA2AC9}"/>
              </a:ext>
            </a:extLst>
          </p:cNvPr>
          <p:cNvSpPr txBox="1">
            <a:spLocks/>
          </p:cNvSpPr>
          <p:nvPr/>
        </p:nvSpPr>
        <p:spPr>
          <a:xfrm>
            <a:off x="210952" y="1347019"/>
            <a:ext cx="5724205" cy="1813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5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Interactive Canvas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500" spc="6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5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500" spc="6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runApp</a:t>
            </a:r>
            <a:r>
              <a:rPr lang="en-GB" sz="15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   : string -&gt; int -&gt; int</a:t>
            </a:r>
            <a:br>
              <a:rPr lang="en-GB" sz="1500" spc="6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5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-&gt; (int -&gt; int -&gt; 's -&gt; canvas)</a:t>
            </a:r>
            <a:br>
              <a:rPr lang="en-GB" sz="1500" spc="6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5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-&gt; ('s -&gt; key -&gt; 's option)</a:t>
            </a:r>
            <a:br>
              <a:rPr lang="en-GB" sz="1500" spc="6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5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-&gt; 's -&gt; unit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2A0B7B4-9275-1E4B-C5DE-8C6E622750F7}"/>
              </a:ext>
            </a:extLst>
          </p:cNvPr>
          <p:cNvSpPr txBox="1">
            <a:spLocks/>
          </p:cNvSpPr>
          <p:nvPr/>
        </p:nvSpPr>
        <p:spPr>
          <a:xfrm>
            <a:off x="6096000" y="339650"/>
            <a:ext cx="6372544" cy="6518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#r "</a:t>
            </a:r>
            <a:r>
              <a:rPr lang="en-GB" sz="1400" spc="6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nuget:DIKU.Canvas</a:t>
            </a: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, 1.0"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open Canvas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400" spc="6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type state = int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400" spc="6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let draw w h (</a:t>
            </a:r>
            <a:r>
              <a:rPr lang="en-GB" sz="1400" spc="6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s:state</a:t>
            </a: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) =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 let C = create w h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 let left = w / 4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 let right = 3*left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 do </a:t>
            </a:r>
            <a:r>
              <a:rPr lang="en-GB" sz="1400" spc="6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setFillBox</a:t>
            </a: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C blue (</a:t>
            </a:r>
            <a:r>
              <a:rPr lang="en-GB" sz="1400" spc="6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left+s</a:t>
            </a: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, left) (</a:t>
            </a:r>
            <a:r>
              <a:rPr lang="en-GB" sz="1400" spc="6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right+s,right</a:t>
            </a: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 C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400" spc="6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let react (</a:t>
            </a:r>
            <a:r>
              <a:rPr lang="en-GB" sz="1400" spc="6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s:state</a:t>
            </a: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) (</a:t>
            </a:r>
            <a:r>
              <a:rPr lang="en-GB" sz="1400" spc="6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k:key</a:t>
            </a: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) : state option =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   match </a:t>
            </a:r>
            <a:r>
              <a:rPr lang="en-GB" sz="1400" spc="6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getKey</a:t>
            </a: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k with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GB" sz="1400" spc="6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LeftArrow</a:t>
            </a: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-&gt; Some (s-5)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       | </a:t>
            </a:r>
            <a:r>
              <a:rPr lang="en-GB" sz="1400" spc="6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RightArrow</a:t>
            </a: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-&gt; Some (s + 5)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       | _ -&gt; None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400" spc="6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do </a:t>
            </a:r>
            <a:r>
              <a:rPr lang="en-GB" sz="1400" spc="6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runApp</a:t>
            </a: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”</a:t>
            </a:r>
            <a:r>
              <a:rPr lang="en-GB" sz="1400" spc="6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MoveBox</a:t>
            </a: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" 600 600 draw react 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9CB6BD-C574-305F-0533-BCE268BAF957}"/>
              </a:ext>
            </a:extLst>
          </p:cNvPr>
          <p:cNvSpPr txBox="1"/>
          <p:nvPr/>
        </p:nvSpPr>
        <p:spPr>
          <a:xfrm>
            <a:off x="210953" y="3524959"/>
            <a:ext cx="663398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runApp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sketch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runApp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txt w h draw react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</a:p>
          <a:p>
            <a:endParaRPr lang="en-DK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let mutable s =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d</a:t>
            </a:r>
            <a:r>
              <a:rPr lang="en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raw w h s</a:t>
            </a:r>
          </a:p>
          <a:p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w</a:t>
            </a:r>
            <a:r>
              <a:rPr lang="en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hile true do</a:t>
            </a:r>
          </a:p>
          <a:p>
            <a:r>
              <a:rPr lang="en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let k = userKeyPress () // waits for user</a:t>
            </a:r>
          </a:p>
          <a:p>
            <a:r>
              <a:rPr lang="en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s &lt;- react s k </a:t>
            </a:r>
          </a:p>
          <a:p>
            <a:r>
              <a:rPr lang="en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draw w h 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A90DF5-18B0-5577-1101-9CA0C0AEAFB6}"/>
              </a:ext>
            </a:extLst>
          </p:cNvPr>
          <p:cNvCxnSpPr>
            <a:cxnSpLocks/>
          </p:cNvCxnSpPr>
          <p:nvPr/>
        </p:nvCxnSpPr>
        <p:spPr>
          <a:xfrm>
            <a:off x="5935157" y="495300"/>
            <a:ext cx="0" cy="6023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838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778283" cy="46751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Denne video </a:t>
            </a:r>
            <a:r>
              <a:rPr lang="en-US" dirty="0" err="1"/>
              <a:t>fortalte</a:t>
            </a:r>
            <a:r>
              <a:rPr lang="en-US" dirty="0"/>
              <a:t> om:</a:t>
            </a:r>
          </a:p>
          <a:p>
            <a:r>
              <a:rPr lang="en-US" dirty="0" err="1"/>
              <a:t>Hvordan</a:t>
            </a:r>
            <a:r>
              <a:rPr lang="en-US" dirty="0"/>
              <a:t> man </a:t>
            </a:r>
            <a:r>
              <a:rPr lang="en-US" dirty="0" err="1"/>
              <a:t>bruger</a:t>
            </a:r>
            <a:r>
              <a:rPr lang="en-US" dirty="0"/>
              <a:t> Canvas </a:t>
            </a:r>
            <a:r>
              <a:rPr lang="en-US" dirty="0" err="1"/>
              <a:t>biblioteket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at lave </a:t>
            </a:r>
            <a:r>
              <a:rPr lang="en-US" dirty="0" err="1"/>
              <a:t>simpel</a:t>
            </a:r>
            <a:r>
              <a:rPr lang="en-US" dirty="0"/>
              <a:t> </a:t>
            </a:r>
            <a:r>
              <a:rPr lang="en-US" dirty="0" err="1"/>
              <a:t>grafik</a:t>
            </a:r>
            <a:endParaRPr lang="en-US" dirty="0"/>
          </a:p>
          <a:p>
            <a:r>
              <a:rPr lang="en-US" dirty="0" err="1"/>
              <a:t>Hvordan</a:t>
            </a:r>
            <a:r>
              <a:rPr lang="en-US" dirty="0"/>
              <a:t> man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interagere</a:t>
            </a:r>
            <a:r>
              <a:rPr lang="en-US" dirty="0"/>
              <a:t> med </a:t>
            </a:r>
            <a:r>
              <a:rPr lang="en-US" dirty="0" err="1"/>
              <a:t>runApp</a:t>
            </a:r>
            <a:r>
              <a:rPr lang="en-US" dirty="0"/>
              <a:t> </a:t>
            </a:r>
            <a:r>
              <a:rPr lang="en-US" dirty="0" err="1"/>
              <a:t>funktionen</a:t>
            </a:r>
            <a:r>
              <a:rPr lang="en-US" dirty="0"/>
              <a:t> </a:t>
            </a:r>
            <a:r>
              <a:rPr lang="en-US" dirty="0" err="1"/>
              <a:t>vha</a:t>
            </a:r>
            <a:r>
              <a:rPr lang="en-US" dirty="0"/>
              <a:t>. </a:t>
            </a:r>
            <a:r>
              <a:rPr lang="en-US" dirty="0" err="1"/>
              <a:t>tastaturet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449</Words>
  <Application>Microsoft Macintosh PowerPoint</Application>
  <PresentationFormat>Widescreen</PresentationFormat>
  <Paragraphs>88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DejaVu Sans Book</vt:lpstr>
      <vt:lpstr>Arial</vt:lpstr>
      <vt:lpstr>Calibri</vt:lpstr>
      <vt:lpstr>Courier New</vt:lpstr>
      <vt:lpstr>Microsoft New Tai Lue</vt:lpstr>
      <vt:lpstr>Brugerdefineret design</vt:lpstr>
      <vt:lpstr>PowerPoint Presentation</vt:lpstr>
      <vt:lpstr>PowerPoint Presentation</vt:lpstr>
      <vt:lpstr>PowerPoint Presentation</vt:lpstr>
      <vt:lpstr>PowerPoint Presentation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2022-09-14T07:35:37Z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2022-09-02T13:39:01Z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fa4b2127-0720-443e-aa71-e4a1b7fea635</vt:lpwstr>
  </property>
  <property fmtid="{D5CDD505-2E9C-101B-9397-08002B2CF9AE}" pid="8" name="MSIP_Label_6a2630e2-1ac5-455e-8217-0156b1936a76_ContentBits">
    <vt:lpwstr>0</vt:lpwstr>
  </property>
</Properties>
</file>